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Tesorero Municipal $</a:t>
          </a:r>
          <a:r>
            <a:rPr lang="es-MX" dirty="0" smtClean="0">
              <a:solidFill>
                <a:schemeClr val="tx1"/>
              </a:solidFill>
            </a:rPr>
            <a:t>23,371.00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Contralor Municipal $</a:t>
          </a:r>
          <a:r>
            <a:rPr lang="es-MX" dirty="0" smtClean="0">
              <a:solidFill>
                <a:schemeClr val="tx1"/>
              </a:solidFill>
            </a:rPr>
            <a:t>23,371.00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$46,741.00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Regulando </a:t>
          </a:r>
          <a:r>
            <a:rPr lang="es-MX" sz="1400" b="1" dirty="0"/>
            <a:t>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chemeClr val="tx1"/>
              </a:solidFill>
            </a:rPr>
            <a:t>Tesorero Municipal $</a:t>
          </a:r>
          <a:r>
            <a:rPr lang="es-MX" sz="1600" kern="1200" dirty="0" smtClean="0">
              <a:solidFill>
                <a:schemeClr val="tx1"/>
              </a:solidFill>
            </a:rPr>
            <a:t>23,371.00 </a:t>
          </a:r>
          <a:r>
            <a:rPr lang="es-MX" sz="1600" kern="1200" dirty="0">
              <a:solidFill>
                <a:schemeClr val="tx1"/>
              </a:solidFill>
            </a:rPr>
            <a:t>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chemeClr val="tx1"/>
              </a:solidFill>
            </a:rPr>
            <a:t>Contralor Municipal $</a:t>
          </a:r>
          <a:r>
            <a:rPr lang="es-MX" sz="1600" kern="1200" dirty="0" smtClean="0">
              <a:solidFill>
                <a:schemeClr val="tx1"/>
              </a:solidFill>
            </a:rPr>
            <a:t>23,371.00 </a:t>
          </a:r>
          <a:r>
            <a:rPr lang="es-MX" sz="1600" kern="1200" dirty="0">
              <a:solidFill>
                <a:schemeClr val="tx1"/>
              </a:solidFill>
            </a:rPr>
            <a:t>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chemeClr val="tx1"/>
              </a:solidFill>
            </a:rPr>
            <a:t>Presidente Municipal </a:t>
          </a:r>
          <a:r>
            <a:rPr lang="es-MX" sz="1600" kern="1200" dirty="0" smtClean="0">
              <a:solidFill>
                <a:schemeClr val="tx1"/>
              </a:solidFill>
            </a:rPr>
            <a:t>$46,741.00 </a:t>
          </a:r>
          <a:r>
            <a:rPr lang="es-MX" sz="1600" kern="1200" dirty="0">
              <a:solidFill>
                <a:schemeClr val="tx1"/>
              </a:solidFill>
            </a:rPr>
            <a:t>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Regulando </a:t>
          </a:r>
          <a:r>
            <a:rPr lang="es-MX" sz="1400" b="1" kern="1200" dirty="0"/>
            <a:t>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cai.org.mx/ipo/dependencia.php?dep=34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ttp/www.arteaga.gob.m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ARTEAGA,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2022</a:t>
            </a:r>
          </a:p>
          <a:p>
            <a:pPr algn="ctr"/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82994"/>
              </p:ext>
            </p:extLst>
          </p:nvPr>
        </p:nvGraphicFramePr>
        <p:xfrm>
          <a:off x="1074644" y="3284984"/>
          <a:ext cx="4671099" cy="26822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42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1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7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PRESUPUESTO</a:t>
                      </a:r>
                      <a:r>
                        <a:rPr lang="es-MX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ASIGNADO MUNICIPIO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$67,849,410.00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$18,258,351.00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$46,044,572.00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$59,126,952.00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$5,234,312.00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$10,647,325.00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$2,780,852.00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$209,941,774.00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34329474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346 </a:t>
            </a:r>
            <a:r>
              <a:rPr lang="es-MX" dirty="0">
                <a:solidFill>
                  <a:schemeClr val="tx1"/>
                </a:solidFill>
              </a:rPr>
              <a:t>plazas 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593214"/>
            <a:ext cx="2880320" cy="1054442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53 </a:t>
            </a:r>
            <a:r>
              <a:rPr lang="es-MX" dirty="0">
                <a:solidFill>
                  <a:schemeClr val="tx1"/>
                </a:solidFill>
              </a:rPr>
              <a:t>policías de seguridad publica municipales y 0 estatales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63926308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www2.icai.org.mx/ipo/dependencia.php?dep=34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://http://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www.arteaga.gob.mx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PRESUPUESTO DE 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2022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2022-2024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ARTEAGA, COAHUILA.</a:t>
            </a: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</a:t>
            </a:r>
            <a:r>
              <a:rPr lang="es-MX" sz="1800" b="1" dirty="0" smtClean="0">
                <a:solidFill>
                  <a:schemeClr val="tx1"/>
                </a:solidFill>
              </a:rPr>
              <a:t>salud</a:t>
            </a:r>
            <a:r>
              <a:rPr lang="es-MX" sz="1800" b="1" dirty="0">
                <a:solidFill>
                  <a:schemeClr val="tx1"/>
                </a:solidFill>
              </a:rPr>
              <a:t>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08999"/>
              </p:ext>
            </p:extLst>
          </p:nvPr>
        </p:nvGraphicFramePr>
        <p:xfrm>
          <a:off x="3569172" y="3717032"/>
          <a:ext cx="4626899" cy="24631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51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$99,783,374.00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$733,241.00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$15,822,307.00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$83,568.00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$1,449,939.00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$92,069,345.00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$20,000,000.00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$229,941,774.00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03812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$73,749,379.00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$115,068,393.00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$21,124,002.00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$209,941,774.00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</a:t>
            </a:r>
            <a:r>
              <a:rPr lang="es-MX" b="1" dirty="0" smtClean="0"/>
              <a:t>fiscal.</a:t>
            </a:r>
            <a:endParaRPr lang="es-MX" b="1" dirty="0"/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32197"/>
              </p:ext>
            </p:extLst>
          </p:nvPr>
        </p:nvGraphicFramePr>
        <p:xfrm>
          <a:off x="1587951" y="965912"/>
          <a:ext cx="6296417" cy="52370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92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748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ORGANO EJECUTIVO MUNICIPAL (CA)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ASIGNADO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19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r>
                        <a:rPr lang="es-MX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ESIDENCIA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8,969,582.00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19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CABILDO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5,883,682.00 </a:t>
                      </a:r>
                    </a:p>
                  </a:txBody>
                  <a:tcPr marL="9525" marR="9525" marT="9525" marB="0" anchor="b"/>
                </a:tc>
              </a:tr>
              <a:tr h="30919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CONTRALORIA MUNICIPAL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1,490,575.00 </a:t>
                      </a:r>
                    </a:p>
                  </a:txBody>
                  <a:tcPr marL="9525" marR="9525" marT="9525" marB="0" anchor="b"/>
                </a:tc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  <a:r>
                        <a:rPr lang="es-MX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PUBLICAS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9,153,455.00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 SECRETARIA DEL AYUNTAMIENTO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43,926,266.00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 DESARROLLO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40,928,362.00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 TESORERIA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29,601,621.00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FOMENTO AGROPECUARIO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5,755,590.00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DIF MUNICIPAL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14,535,736.00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RECURSOS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8,035,440.00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ADQUISCIONES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2,769,937.00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SERVICIOS PRIMARIOS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10,687,385.00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 SALUD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23,890,197.00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8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TURISMO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4,313,946.00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23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209,941,774.00 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15169</TotalTime>
  <Words>1191</Words>
  <Application>Microsoft Office PowerPoint</Application>
  <PresentationFormat>Presentación en pantalla (4:3)</PresentationFormat>
  <Paragraphs>161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SRA MARTHA</cp:lastModifiedBy>
  <cp:revision>234</cp:revision>
  <cp:lastPrinted>2022-02-24T19:44:30Z</cp:lastPrinted>
  <dcterms:created xsi:type="dcterms:W3CDTF">2014-07-21T19:40:48Z</dcterms:created>
  <dcterms:modified xsi:type="dcterms:W3CDTF">2022-02-24T19:45:00Z</dcterms:modified>
</cp:coreProperties>
</file>